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2" r:id="rId6"/>
    <p:sldId id="277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1D5C25-9846-4F1F-82EA-171E10DC0B2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7F6909-4EA0-4C3B-8704-67E22C9D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mmons.wikimedia.org/wiki/File:Tadeusz_Popiel_Pierwsza_gwiazdka.jpg?uselang=r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ommons.wikimedia.org/wiki/File:Julaftonen_av_Carl_Larsson_1904.jpg?uselang=ru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mmons.wikimedia.org/wiki/File:Kmakovs_71.jpg?uselang=ru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mmons.wikimedia.org/wiki/File:Mykola_Pymonenko-Vorozhinnia.jpg?uselang=ru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mmons.wikimedia.org/wiki/File:Krippe_Gutenzell.jpg?uselang=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ommons.wikimedia.org/wiki/File:Cire_habill%C3%A9e-Cr%C3%A8che.jpg?uselang=ru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ommons.wikimedia.org/wiki/File:Cr%C3%A8che_grandeur_nature.JPG?uselang=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El_Greco_002.jpg?uselang=ru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The_visit_of_the_wise-men.jpg?uselang=ru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mmons.wikimedia.org/wiki/File:Trutovsky_Kolyadki.jpg?uselang=r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Vasnetsov_Skomorohi.jpg?uselang=r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661248"/>
            <a:ext cx="8305800" cy="9361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Ёлка, дед Мороз, Колядки, Святки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Вертеп – что это?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они появились?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3010268"/>
          </a:xfrm>
        </p:spPr>
        <p:txBody>
          <a:bodyPr/>
          <a:lstStyle/>
          <a:p>
            <a:r>
              <a:rPr lang="ru-RU" sz="8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Рождественские</a:t>
            </a:r>
            <a:br>
              <a:rPr lang="ru-RU" sz="8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sz="8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at21.privet.ru/lr/0d026bff529022ad86660be9ecc578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302433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24000"/>
            <a:ext cx="4857784" cy="49768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средней полосе Европейской России, а также в Поволжье песни колядующих были адресованы всем членам семьи и сопровождались возгласами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таусень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или «коляда», которые дали название самому обряду — «кликать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кликать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Коляду». Колядующие подходили к дому, становились под окно и произносили речитативом: «Хозяин с хозяйкой, велите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прокликать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!» После разрешения: «Кличьте!» — начиналось восхваление двора и величание хозяев:</a:t>
            </a:r>
          </a:p>
          <a:p>
            <a:endParaRPr lang="ru-RU" sz="900" dirty="0"/>
          </a:p>
        </p:txBody>
      </p:sp>
      <p:pic>
        <p:nvPicPr>
          <p:cNvPr id="5" name="Содержимое 4" descr="http://img1.liveinternet.ru/images/attach/c/7/95/933/95933123_kolyadki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92909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Колядка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14488"/>
            <a:ext cx="4536504" cy="438151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бай,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ходил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светлым вечерам,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искал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Иванов двор.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Ивана на дворе три терема стоят.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терем — светлый месяц,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терем — красно солнце,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Третий терем — часты звезды.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светел месяц — то Иван-хозяин,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красно солнце — то хозяюшка его,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часты звезды — то детки его.</a:t>
            </a:r>
          </a:p>
          <a:p>
            <a:endParaRPr lang="ru-RU" dirty="0"/>
          </a:p>
        </p:txBody>
      </p:sp>
      <p:pic>
        <p:nvPicPr>
          <p:cNvPr id="5" name="Содержимое 4" descr="http://img1.liveinternet.ru/images/attach/c/7/95/933/95933119_kolyada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Рождественский Сочельник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59936" cy="41671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большинстве стран приходится на 24 декабря, по григорианскому календарю (новый стиль). Некоторые православные церкви, в том числе и Русская православная церковь, а также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греко-католики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продолжают праздновать Рождество по юлианскому календарю (старому стилю), в этих церквях сочельник приходится на 6 января. Рождественский сочельник считается днём усиленного приготовления к празднику Рождества Христова.</a:t>
            </a:r>
          </a:p>
          <a:p>
            <a:endParaRPr lang="ru-RU" dirty="0"/>
          </a:p>
        </p:txBody>
      </p:sp>
      <p:pic>
        <p:nvPicPr>
          <p:cNvPr id="9" name="Содержимое 8" descr="http://www.rgres.ru/published/publicdata/RGRESSQL/attachments/SC/products_pictures/s_158_enl.jpg"/>
          <p:cNvPicPr>
            <a:picLocks noGrp="1"/>
          </p:cNvPicPr>
          <p:nvPr>
            <p:ph sz="half" idx="2"/>
          </p:nvPr>
        </p:nvPicPr>
        <p:blipFill>
          <a:blip r:embed="rId2"/>
          <a:srcRect b="12545"/>
          <a:stretch>
            <a:fillRect/>
          </a:stretch>
        </p:blipFill>
        <p:spPr bwMode="auto">
          <a:xfrm>
            <a:off x="4658603" y="1524000"/>
            <a:ext cx="40384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Сочельник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302854" cy="48577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Рождественский пост, усиленная молитва приближали христиан к великому торжеству. Однако древние христиане его не знали, для них Воскресение Христово заслонило собой Рождество. В конце III — начале IV веков христиане начали отмечать Рождество и Крещение Спасителя в один день — 6 января под общим наименованием Богоявления.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славян сочельником начинаются святки — две недели зимних праздников, продолжающихся вплоть до крещения, которое празднуется Русской православной церковью 6 (19) января. С вечера сочельника начинают колядовать.</a:t>
            </a:r>
          </a:p>
          <a:p>
            <a:endParaRPr lang="ru-RU" dirty="0"/>
          </a:p>
        </p:txBody>
      </p:sp>
      <p:pic>
        <p:nvPicPr>
          <p:cNvPr id="6" name="Объект 5" descr="http://www.cirota.ru/forum/images/67/67662.jpe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i="1" dirty="0" smtClean="0">
                <a:latin typeface="Times New Roman" pitchFamily="18" charset="0"/>
                <a:cs typeface="Times New Roman" pitchFamily="18" charset="0"/>
              </a:rPr>
              <a:t>Традиции в православии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231416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традиции, в сочельник принято отказываться от пищи до первой звезды, когда пост заканчивается. Сама традиция поститься «до первой звезды» связана с.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преданием о появлении Вифлеемской звезды, возвестившей о рождении Христа, но в уставе церкви она не записана. Разговляться принято сочивом или кутьёй — зернами размоченной пшеницы с медом и фруктами — в соответствии с обычаем, когда готовящиеся к принятию крещения, намереваясь совершить его в Рождество Христово, готовились к таинству постом, а после крещения вкушали мёд — символ сладости духовных даров.</a:t>
            </a:r>
            <a:endParaRPr lang="ru-RU" sz="1800" dirty="0"/>
          </a:p>
        </p:txBody>
      </p:sp>
      <p:pic>
        <p:nvPicPr>
          <p:cNvPr id="5" name="Содержимое 4" descr="http://upload.wikimedia.org/wikipedia/commons/thumb/7/77/Tadeusz_Popiel_Pierwsza_gwiazdka.jpg/220px-Tadeusz_Popiel_Pierwsza_gwiazdk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Славянские традиции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24000"/>
            <a:ext cx="4159978" cy="48339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вечер на обеденный стол под скатерть клали сено, которое лежало до Щедрого (Васильева) вечера, чтобы будущий год был благополучным. В этот день постились, и только с первой звездой садились за стол, на котором среди других постных блюд должны обязательно быть кутья и компот или кисель. В некоторых местах пекли к празднику фигурки животных из пшеничного теста — коровок, овечек, козочек, петушков да курочек и человечков-пастушков. Еда была обильной, с мясными блюдами: блины, пироги, соленья и сушеные ягоды, жареная колбаса и пр. С вечера, ближе к полуночи, начиналось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песнями-колядками.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0/0a/Julaftonen_av_Carl_Larsson_1904.jpg/300px-Julaftonen_av_Carl_Larsson_1904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Святки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59936" cy="47149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Святки (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святы́е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праздничные дни, зимние святки,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коля́ды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 — у славянских народов название двенадцати праздничных дней «от звезды и до воды», то есть от появления первой звезды в канун Рождества (на Коляду) и до крещенского освящения воды. В некоторых районах Полесья к Святкам относят ещё полтора дня после Крещения, то есть 7 (20) января (Зимний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свадебник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 половину дня 8 (21) января, который называется Розданный день, поскольку он приходится на тот же день недели, что и Рождество.</a:t>
            </a:r>
          </a:p>
          <a:p>
            <a:endParaRPr lang="ru-RU" dirty="0"/>
          </a:p>
        </p:txBody>
      </p:sp>
      <p:pic>
        <p:nvPicPr>
          <p:cNvPr id="5" name="Содержимое 4" descr="Святки">
            <a:hlinkClick r:id="rId2" tooltip="&quot;Святки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Магия святок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59936" cy="4095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Святки особенно насыщены магическими обрядами, гаданиями, прогностическими приметами, обычаями и запретами, регламентирующими поведение людей, что выделяет святки из всего календарного года. Мифологическое значение святок определяется их «пограничным» характером — в это время солнце поворачивается с зимы на лето; световой день сдвигается от тьмы к свету; заканчивается старый и начинается новый год.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upload.wikimedia.org/wikipedia/commons/thumb/c/c9/Mykola_Pymonenko-Vorozhinnia.jpg/220px-Mykola_Pymonenko-Vorozhinni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Святочные вечера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59936" cy="38576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многих славянских традициях первая неделя Святок считалась более значимой, в это время особенно строго соблюдаются запреты и предписания. Если весь святочный период в восточном Полесье называли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святые вечера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первую неделю —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вельми святые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 descr="C:\Documents and Settings\oboikova\Рабочий стол\Фитнес для мозга\0c0274aef758a080987819d0209590aa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59100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Рождественский Вертеп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59936" cy="39290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Рождественский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вертеп — воспроизведение сцены Рождества Христова средствами различных искусств (скульптура, театр и др.). Словом «вертеп», однако, не принято называть изображения, являющиеся предметом религиозного поклонения (например, икону, изображающую Рождество).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0/0e/Krippe_Gutenzell.jpg/300px-Krippe_Gutenzell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Морог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59936" cy="43100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Единственный Славянский праздник, который отмечается на государственном уровне в Славянских государствах - это Новый год. Когда-то давным-давно, бог лютого холода Морок ходил по селениям, насылая крепкие морозы. Поселяне, желая оградить себя от стужи, ставили на окно подарки: блины, кисель, печенье, кутью. Теперь же Морок превратился в этакого доброго старичка Деда Мороза, который сам раздаёт подарки. Таким он стал совсем недавно, в середине XIX века.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oboikova\Рабочий стол\Фитнес для мозга\hvors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2690" y="1428736"/>
            <a:ext cx="387271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Формы вертепа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4374292" cy="490539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Вертепная композиция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воспроизведение сцены Рождества с использованием объемных фигур или фигурок, выполненных из различного материала. В католических странах именно такой вертеп получил наибольшее распространение.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Механический вертеп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развитие формы вертепной композиции, в котором отдельные фигуры анимированы при помощи скрытого механизма.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Вертепный театр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рождественское представление средствами кукольного театра, иногда также с участием людей-актеров. Был распространен, преимущественно, на территории Польши, Украины, Белоруссии, в некоторых регионах России. Вертепом в этом случае называют также особый ящик, в котором показывается кукольное представление.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Живой вертеп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вертеп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котором роль всех или некоторых персонажей исполняют живые люди.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9/93/Cire_habill%C3%A9e-Cr%C3%A8che.jpg/250px-Cire_habill%C3%A9e-Cr%C3%A8che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Композиция вертепа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59936" cy="41671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Композиция вертепа фиксирует, как правило, не какой-либо один момент Рождества Христова, но совокупность событий, чаще всего поклонение пастухов и поклонение волхвов, которые, согласно христианской традиции, произошли в разное время. В обширных многофигурных композициях в качестве отдельных сюжетов могут присутствовать и другие сюжеты Евангельской истории: Бегство в Египет, Избиение младенцев и др.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ttp://upload.wikimedia.org/wikipedia/commons/thumb/f/f1/Cr%C3%A8che_grandeur_nature.JPG/250px-Cr%C3%A8che_grandeur_nature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Новогодняя ёлка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украшении ёлки есть глубокий обрядовый смысл: в вечнозелёных растениях, по поверьям, живут духи предков. Поэтому, украшая ель сладостями, мы приносим дары своим предкам. Такой вот древний обычай. Новый год, как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Щедрец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семейный праздник. В этот день лучше навестить своих родных. 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празднования Нового года произносились заклинания на весь будущий год и одновременно с этим производились гадания о будущем.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oboikova\Рабочий стол\Фитнес для мозга\d0341ba0da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143272" cy="4767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Магия чисел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59936" cy="42386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12 чаще всего встречается именно в новогодней обрядности: 12 "старцев" руководящих ритуалом, 12 снопов, по которым гадают о будущем урожае в начинающемся году, вода из 12 колодцев для подблюдных гаданий; священный огонь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бадняк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горит 12 дней (шесть дней в конце старого года и шесть в вначале нового).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Торжественный цикл новогодних обрядов начинался воспоминаниями о прошлом (пение старинных былин), а завершался гаданиями о будущем. Именно конец святок, знаменитый «крещенский вечерок», считался наиболее удобным временем для вопрошания судьбы.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edia.infospesial.net/image/news/t/produk-yang-diluncurkan-12-12-12.jpg"/>
          <p:cNvPicPr>
            <a:picLocks noGrp="1"/>
          </p:cNvPicPr>
          <p:nvPr>
            <p:ph sz="half" idx="2"/>
          </p:nvPr>
        </p:nvPicPr>
        <p:blipFill>
          <a:blip r:embed="rId2"/>
          <a:srcRect t="12000" b="13333"/>
          <a:stretch>
            <a:fillRect/>
          </a:stretch>
        </p:blipFill>
        <p:spPr bwMode="auto">
          <a:xfrm>
            <a:off x="4857752" y="2643182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Рождество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4608512" cy="507335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христиане были евреями и не отмечали Рождество (по иудейскому вероучению рождение человека — «начало скорбей и болей»). Для христиан более важным с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вероучительной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точки зрения был и является праздник Воскресения Христова (Пасха). После того, как в христианские общины вошли греки (и другие эллинистические народы), под воздействием эллинистических обычаев было начато празднование и Рождества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Христова.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христианский праздник Богоявления 6 января идейно совмещал и Рождество, и Крещение Господне, ставшие впоследствии разными праздниками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Объект 7" descr="http://upload.wikimedia.org/wikipedia/commons/thumb/0/0a/El_Greco_002.jpg/220px-El_Greco_00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484784"/>
            <a:ext cx="3384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Рождество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4265616" cy="4572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Русская православная церковь и другие церкви, использующие юлианский календарь, празднуют 7 января по григорианскому календарю (в XX—XXI веках). В православии входит в число двунадесятых праздников и предваряется Рождественским постом.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енри Гофман «Поклонение волхвов»">
            <a:hlinkClick r:id="rId2" tooltip="&quot;Генри Гофман «Поклонение волхвов»&quot;"/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539" t="2626" r="5496" b="5251"/>
          <a:stretch/>
        </p:blipFill>
        <p:spPr bwMode="auto">
          <a:xfrm>
            <a:off x="4788024" y="1628800"/>
            <a:ext cx="403244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43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Славим Его!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204864"/>
            <a:ext cx="3960440" cy="389113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праздник Рождества Христова православные приветствуют друг друга словами: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Христос родился!»,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отвечая на них —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«Славим Его!».</a:t>
            </a:r>
          </a:p>
          <a:p>
            <a:endParaRPr lang="ru-RU" dirty="0"/>
          </a:p>
        </p:txBody>
      </p:sp>
      <p:pic>
        <p:nvPicPr>
          <p:cNvPr id="5" name="Объект 4" descr="http://soli.com.ua/wp-content/uploads/2013/01/4-700x466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68052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88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err="1" smtClean="0"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643470" cy="4976834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обрядовый обход крестьянских домов группами деревенских жителей во время святок. Этот обряд совершали накануне Рождества, Васильева дня, Крещения.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 и девушки, иногда молодые женатые мужчины и замужние женщины собирались в небольшую группу и обходили крестьянские дома. Группу возглавлял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мехоноша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большим мешком.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Колядовщики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обходили дома крестьян в определенном порядке, называя себя «непростыми гостями», приносящими хозяину дома радостную весть о том, что родился Иисус Христос. Они призывали хозяина достойно их встретить и разрешить под окном «покликать Коляду», т. е. спеть особые благопожелательные песни, называвшиеся в одних местах колядками, в других —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овсенями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виноградьем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После исполнения песен они просили у хозяев вознаграждения.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ляда">
            <a:hlinkClick r:id="rId2" tooltip="&quot;Коляда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err="1" smtClean="0"/>
              <a:t>Колядование</a:t>
            </a:r>
            <a:r>
              <a:rPr lang="ru-RU" sz="8000" i="1" dirty="0" smtClean="0"/>
              <a:t> 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3395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редких случаях, когда хозяева отказывались слушать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колядовщиков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те порицали их за жадность. В целом к приходу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колядовщиков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относились очень серьезно, с удовольствием принимали все величания и пожелания, старались их, по возможности, щедро одарить. «Непростые гости» складывали дары в мешок и отправлялись к следующему дому. В больших селах и деревнях к каждому дому приходило по пять-десять групп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колядовщиков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было известно на всей территории России, но отличалось местным своеобразием.</a:t>
            </a:r>
          </a:p>
          <a:p>
            <a:endParaRPr lang="ru-RU" dirty="0"/>
          </a:p>
        </p:txBody>
      </p:sp>
      <p:pic>
        <p:nvPicPr>
          <p:cNvPr id="5" name="Содержимое 6" descr="http://upload.wikimedia.org/wikipedia/commons/thumb/4/45/Vasnetsov_Skomorohi.jpg/220px-Vasnetsov_Skomorohi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519</TotalTime>
  <Words>1195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Рождественские традиции</vt:lpstr>
      <vt:lpstr>Бог Морог</vt:lpstr>
      <vt:lpstr>Новогодняя ёлка</vt:lpstr>
      <vt:lpstr>Магия чисел</vt:lpstr>
      <vt:lpstr>Рождество</vt:lpstr>
      <vt:lpstr>Рождество</vt:lpstr>
      <vt:lpstr>Славим Его!</vt:lpstr>
      <vt:lpstr>Колядование </vt:lpstr>
      <vt:lpstr>Колядование </vt:lpstr>
      <vt:lpstr>Колядование </vt:lpstr>
      <vt:lpstr>Колядка</vt:lpstr>
      <vt:lpstr>Рождественский Сочельник</vt:lpstr>
      <vt:lpstr>Сочельник</vt:lpstr>
      <vt:lpstr> Традиции в православии</vt:lpstr>
      <vt:lpstr>Славянские традиции</vt:lpstr>
      <vt:lpstr>Святки</vt:lpstr>
      <vt:lpstr>Магия святок</vt:lpstr>
      <vt:lpstr>Святочные вечера</vt:lpstr>
      <vt:lpstr>  Рождественский Вертеп</vt:lpstr>
      <vt:lpstr>Формы вертепа</vt:lpstr>
      <vt:lpstr>Композиция вертепа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oboikova</dc:creator>
  <cp:lastModifiedBy>Ольга</cp:lastModifiedBy>
  <cp:revision>45</cp:revision>
  <dcterms:created xsi:type="dcterms:W3CDTF">2014-01-15T07:54:13Z</dcterms:created>
  <dcterms:modified xsi:type="dcterms:W3CDTF">2014-01-18T14:42:41Z</dcterms:modified>
</cp:coreProperties>
</file>